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42516"/>
  </p:normalViewPr>
  <p:slideViewPr>
    <p:cSldViewPr snapToGrid="0" snapToObjects="1">
      <p:cViewPr varScale="1">
        <p:scale>
          <a:sx n="42" d="100"/>
          <a:sy n="42" d="100"/>
        </p:scale>
        <p:origin x="2624" y="168"/>
      </p:cViewPr>
      <p:guideLst/>
    </p:cSldViewPr>
  </p:slideViewPr>
  <p:notesTextViewPr>
    <p:cViewPr>
      <p:scale>
        <a:sx n="1" d="1"/>
        <a:sy n="1" d="1"/>
      </p:scale>
      <p:origin x="0" y="-11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DE86A-AED9-BD45-9E14-9BCC96CC9553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DAB66-4796-244C-85B4-373CF59F8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53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Notre Approche Hémodynamique de l’Ostéopathie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Ou se trouve le problème, pourquoi est - il là et comment le résoudre 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Le plus important reste le patient la question est de savoir pourquoi Il n’est pas bien, pourquoi il présente des symptômes. Il faut donc adapter la méthode à la question et non pas l’inverse.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Pour le corps, celui-ci est entouré par la peau qui est un épithéliale non vascularisé dont le sang ne sort pas : c’est un espace clos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Dans cette bulle on y retrouve les 4 tissus : épithéliales, nerveux, musculaire, conjonctifs ainsi que les fluides ( 60 % de la masse corporelle 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Pour Le sang, celui ci est dans espace clos entouré de tissu épithéliale non vascularisé donc il ne peut sortir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Pourquoi le Sang : il est à l’origine de tous les autres fluides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Permet la formation de l’ATP dans la mitochondrie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On le retrouve partout sauf dans le tissu épithélial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Et il est le propre Médecin du corps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Pour l’Artère, elle est un espace clos, entourée de Tissu épithéliale dont le sang ne sort pas.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Comme pour le corps l’artère est composé également des 4 tissus : épithélial, nerveux, musculaire, conjonctifs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 Il y a une Notion d’Analogie c’est à dire : trouver des similitudes ou des ressemblances entre des éléments fondamentalement différents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Il y a </a:t>
            </a:r>
            <a:r>
              <a:rPr lang="fr-FR" dirty="0"/>
              <a:t>une Notion d’</a:t>
            </a:r>
            <a:r>
              <a:rPr lang="fr-FR" dirty="0" err="1"/>
              <a:t>hologrammie</a:t>
            </a:r>
            <a:r>
              <a:rPr lang="fr-FR" dirty="0"/>
              <a:t> : le tout se reflète à différentes échelles du corps ( notion de poupées Russes ) c’est pourquoi dans l’artères  circule des informations que l’on retrouve dans l’ensemble du corps.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Dans l’artère circule les informations que l’on retrouve dans le </a:t>
            </a:r>
            <a:r>
              <a:rPr lang="fr-FR" dirty="0" err="1"/>
              <a:t>corp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/>
              <a:t>ogrammie</a:t>
            </a:r>
            <a:r>
              <a:rPr lang="fr-FR" dirty="0"/>
              <a:t> : le tout se reflète à différentes échelles du corps ( notion de poupées Russes ) c’est pourquoi dans l’artère nous trouvons ce qui se trouve dans le corps.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comprimant l’artère du haut vers les bas, de la surface à la profondeur et à l’inverse de la profondeur à la surface et du bas vers le haut, nous pourrons poser le diagnostic de ce qui se passe dans le corps.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La prise. De pouls artériel qui fait parti du diagnostic  AERO permet de savoir ou se trouve le problème ( a quel niveau il se situe dans le corps )  pourquoi il est là, et comment faire pour le régler.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Voici la proposition de la formation AERO.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Il y a là 3 figures qui se ressemblent mais qui ne sont pas de même nature.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1DAB66-4796-244C-85B4-373CF59F822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98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957A2-AF0A-2349-9362-DE06BDEB2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E6B73D-3D45-7545-A1F7-5B0C2897A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76A983-2491-1D43-A619-01F97892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A29470-5A2F-8447-A13F-A9CB5302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5B3827-C992-DE45-A39D-C3A232FF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8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919E9A-F009-9A4F-96AE-262641D6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C4D2D9-2627-1F4D-B714-2356631A5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EF2630-7F3E-3E46-BB43-73BC0196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D91C5F-469F-AC4E-9550-53F6C078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5DA6A2-45A2-D740-B613-8F22097D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51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BE4C4FA-232D-A145-89B6-ACF440AAF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17B2EC-A393-AB40-A417-DE9281208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F138E7-955A-864F-BF34-F8FB7FA5A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56E8AC-C293-FE4D-9012-C99BCA35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214A95-3706-6145-8EAF-7A221689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9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DCD16-11F0-304F-AEE9-43DAB5D7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C4AEC6-89C0-324E-BA6B-909087850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A85A8D-B78D-3943-A6AE-97485E1DA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5125C0-2CD8-A84A-9287-66AF9444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E01E5-5AD2-A248-B917-818A3E15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89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917F2B-76A2-2543-B734-A545A9A8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2C287B-9193-9F4D-B0C4-9A23CE22A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90DDF-0E45-6443-8E90-627BE81F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6DB424-0D83-1A4E-B2DA-3C05A0CA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7D8A31-D23B-504B-8111-057766A7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3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A2C8E-7FA8-F043-A52C-7F89E0784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BF3D9-95C1-DB4C-AA24-418A3C43F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EF0CAE-6D66-7144-A51A-7841FF1C3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F5A069-A68A-6040-8879-8BEE317E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258FCF-7DE5-754C-9EF3-A0DF3E95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F61194-CC51-024F-9DF1-07F920F2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81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ED5DA2-B643-744F-9033-DEDEF1AB7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79A47-7D4A-6B41-B9C4-B525873BB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9525CF-ECF3-5A4B-A7B0-4D5F92DD7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E3BBDC-D446-3744-9F69-C889AD142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F717DD-EDF2-F54D-8611-2C5708ABB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1321634-2063-EA44-AC59-9D620B7A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48DDC3-23E2-0946-8708-44700B48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0F30F9-2ED4-2340-B5DA-CE07C9F3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50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2F074-3E96-A74F-8D61-49F60625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07080E-F7A2-3643-95D4-F261A712F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C5A565-49DB-C14F-A59D-BC052281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7006D9-3668-8B40-8944-5E5EEA08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68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664DE5-596C-294E-9F57-EA589B68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EE74B2-03D6-1847-8239-1ABE5C02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14A8A0-6F79-7745-854F-AECA1F0D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1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E3849D-A65B-5B45-8D49-DC88160C4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91A0BE-BE19-E442-9A23-5035279EA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B324BC-1B41-6346-82D8-727439B55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53E570-ECB9-CA48-9236-47D0585A4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708D22-02C4-2048-BB4E-644C982C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4F6490-12F5-9E40-A59E-9511F241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59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15705-3775-A440-9E68-38110E02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9F571C-F16D-A24B-B1ED-9982D9C65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DFCFA9-41CC-504A-902D-58403FEC9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0636CF-AFCA-2944-9A1A-EFA13FCB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79DC1D-F0D2-8A47-A3B4-613228BD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EAE31C-77D9-7946-95CB-18D33BB6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1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CF01C9-2C55-9E41-8056-9F00BDFD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920D16-2AE9-2244-A659-496781CE2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67E71C-A382-0343-BCA9-5FB9C5D37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581F-CD27-FC4D-8A01-BB3F24ADF9BF}" type="datetimeFigureOut">
              <a:rPr lang="fr-FR" smtClean="0"/>
              <a:t>19/06/2020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60ECBE-8A13-6544-AA41-33A106898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B569C9-4619-134A-8C2C-143DC6EB9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F4001-C025-F640-A8CC-1BA8C4B300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56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6578E90A-74A3-0A43-B247-E5B1092C4A97}"/>
              </a:ext>
            </a:extLst>
          </p:cNvPr>
          <p:cNvSpPr/>
          <p:nvPr/>
        </p:nvSpPr>
        <p:spPr>
          <a:xfrm>
            <a:off x="2851687" y="981560"/>
            <a:ext cx="1193369" cy="117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Corps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8AC7E0C-D9F8-C841-8FBD-5855DF08CFC1}"/>
              </a:ext>
            </a:extLst>
          </p:cNvPr>
          <p:cNvSpPr/>
          <p:nvPr/>
        </p:nvSpPr>
        <p:spPr>
          <a:xfrm>
            <a:off x="2851686" y="2536556"/>
            <a:ext cx="1193370" cy="117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Sang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BD8DE2E-7E5A-6844-98BA-7CB338038148}"/>
              </a:ext>
            </a:extLst>
          </p:cNvPr>
          <p:cNvSpPr/>
          <p:nvPr/>
        </p:nvSpPr>
        <p:spPr>
          <a:xfrm>
            <a:off x="2851688" y="4091554"/>
            <a:ext cx="1193370" cy="117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Artère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FC5A362-E5AC-5B4A-A2E4-0947E9B5EC5E}"/>
              </a:ext>
            </a:extLst>
          </p:cNvPr>
          <p:cNvSpPr txBox="1"/>
          <p:nvPr/>
        </p:nvSpPr>
        <p:spPr>
          <a:xfrm>
            <a:off x="5781332" y="2838488"/>
            <a:ext cx="1479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Analogie </a:t>
            </a:r>
          </a:p>
          <a:p>
            <a:pPr algn="ctr"/>
            <a:r>
              <a:rPr lang="fr-FR" b="1" dirty="0" err="1"/>
              <a:t>Hologrammie</a:t>
            </a:r>
            <a:endParaRPr lang="fr-FR" b="1" dirty="0"/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EB4FAD38-124C-B447-9156-66C0A9ACBDB4}"/>
              </a:ext>
            </a:extLst>
          </p:cNvPr>
          <p:cNvSpPr/>
          <p:nvPr/>
        </p:nvSpPr>
        <p:spPr>
          <a:xfrm>
            <a:off x="4680488" y="1441342"/>
            <a:ext cx="465414" cy="34406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601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434</Words>
  <Application>Microsoft Macintosh PowerPoint</Application>
  <PresentationFormat>Grand écran</PresentationFormat>
  <Paragraphs>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stehle</dc:creator>
  <cp:lastModifiedBy>Nicolas stehle</cp:lastModifiedBy>
  <cp:revision>12</cp:revision>
  <dcterms:created xsi:type="dcterms:W3CDTF">2020-06-19T14:16:35Z</dcterms:created>
  <dcterms:modified xsi:type="dcterms:W3CDTF">2020-06-19T15:38:50Z</dcterms:modified>
</cp:coreProperties>
</file>